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322" r:id="rId3"/>
    <p:sldId id="335" r:id="rId4"/>
    <p:sldId id="271" r:id="rId5"/>
    <p:sldId id="272" r:id="rId6"/>
    <p:sldId id="259" r:id="rId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modifyVerifier cryptProviderType="rsaAES" cryptAlgorithmClass="hash" cryptAlgorithmType="typeAny" cryptAlgorithmSid="14" spinCount="100000" saltData="EsMwinh0IIPObSem47l33w==" hashData="IbO3e+jGnAlBKZ4s+mXBPBUuW4ZMK7N5AAi/ivveCHdofWh6u/0Subctq78D68m+A9jaZlcFs7Iq8zQ6cFldkw=="/>
  <p:extLst>
    <p:ext uri="{521415D9-36F7-43E2-AB2F-B90AF26B5E84}">
      <p14:sectionLst xmlns:p14="http://schemas.microsoft.com/office/powerpoint/2010/main">
        <p14:section name="Default Section" id="{9973039F-08D1-FE43-B0A6-845B43722D55}">
          <p14:sldIdLst>
            <p14:sldId id="256"/>
          </p14:sldIdLst>
        </p14:section>
        <p14:section name="Introduction" id="{B4055BB2-04E7-B84C-9677-0D7593509CD6}">
          <p14:sldIdLst>
            <p14:sldId id="322"/>
          </p14:sldIdLst>
        </p14:section>
        <p14:section name="Setting up environment" id="{9F62335A-B7EA-AE4C-BD03-EE7540DD4825}">
          <p14:sldIdLst>
            <p14:sldId id="335"/>
            <p14:sldId id="271"/>
            <p14:sldId id="272"/>
          </p14:sldIdLst>
        </p14:section>
        <p14:section name="The Basics" id="{99C36858-EA01-0C42-85EC-90E776DB9252}">
          <p14:sldIdLst/>
        </p14:section>
        <p14:section name="Components and APIs" id="{F9ECFBD5-4260-DF48-A913-C673271535F3}">
          <p14:sldIdLst/>
        </p14:section>
        <p14:section name="Native Code" id="{98B61D1F-E37E-7943-AEA1-16CB83B58B16}">
          <p14:sldIdLst/>
        </p14:section>
        <p14:section name="Libraries" id="{33767AE4-8B0F-FF49-BF19-4CFE1AC4B87A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43"/>
    <p:restoredTop sz="76923"/>
  </p:normalViewPr>
  <p:slideViewPr>
    <p:cSldViewPr snapToGrid="0">
      <p:cViewPr varScale="1">
        <p:scale>
          <a:sx n="82" d="100"/>
          <a:sy n="82" d="100"/>
        </p:scale>
        <p:origin x="496" y="176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M3plFG0QUavW1FPfize7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Lecturer: Le Van Khanh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Fb: facebook.com/lekhanh.vn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Youtube: </a:t>
            </a:r>
            <a:r>
              <a:rPr lang="en-US" dirty="0">
                <a:hlinkClick r:id="rId3"/>
              </a:rPr>
              <a:t>https://www.youtube.com/channel/UCFM3plFG0QUavW1FPfize7g</a:t>
            </a:r>
            <a:endParaRPr dirty="0"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https://reactnative.dev/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98252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558941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340558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fbd68c2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fbd68c2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3cfbd68c2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ja-JP"/>
              <a:t>6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37B40-FCE9-7348-9737-B0D22596C2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42951"/>
            <a:ext cx="12192000" cy="5372100"/>
          </a:xfrm>
          <a:prstGeom prst="rect">
            <a:avLst/>
          </a:prstGeom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8100" y="287338"/>
            <a:ext cx="760367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8100" y="4579937"/>
            <a:ext cx="7603671" cy="1535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4F994-52E7-094F-9CE9-BBEF1AC83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31416" y="2361786"/>
            <a:ext cx="2462797" cy="2134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FF8C-6940-BC43-AEED-4A61783889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15036-04B1-3C43-8773-5E35BEFA44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2F61-4B2E-AA4D-AF11-55A8722EC1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238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38" name="Google Shape;3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 dirty="0"/>
          </a:p>
        </p:txBody>
      </p:sp>
      <p:sp>
        <p:nvSpPr>
          <p:cNvPr id="39" name="Google Shape;3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/>
          </a:p>
        </p:txBody>
      </p:sp>
      <p:sp>
        <p:nvSpPr>
          <p:cNvPr id="40" name="Google Shape;4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ja-JP" smtClean="0"/>
              <a:pPr/>
              <a:t>‹#›</a:t>
            </a:fld>
            <a:endParaRPr lang="ja-JP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A2C6BF-2C8A-814A-867E-E27D467609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65043" y="4532313"/>
            <a:ext cx="1751134" cy="15176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6A4563-3D12-5743-98EE-FEFAFDA492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295650"/>
            <a:ext cx="12192000" cy="35623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6172199" y="1840847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9/26/16</a:t>
            </a:r>
            <a:endParaRPr sz="1200" b="0" i="0" u="none" strike="noStrike" cap="none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839788" y="559432"/>
            <a:ext cx="10515600" cy="113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1" name="Google Shape;111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13" name="Google Shape;113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8E85B2-5CEB-6C49-9F90-8019DAE5E8A2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1222206" y="55989"/>
            <a:ext cx="843715" cy="82069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08B3626-A98F-9148-94F4-CFF161DB9500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931908" y="30790"/>
            <a:ext cx="2290298" cy="82069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60" r:id="rId3"/>
    <p:sldLayoutId id="2147483650" r:id="rId4"/>
    <p:sldLayoutId id="2147483651" r:id="rId5"/>
    <p:sldLayoutId id="2147483652" r:id="rId6"/>
    <p:sldLayoutId id="2147483653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download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sourcetreeapp.com/" TargetMode="External"/><Relationship Id="rId4" Type="http://schemas.openxmlformats.org/officeDocument/2006/relationships/hyperlink" Target="https://git-scm.com/download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realm.io/docs/javascript/latest" TargetMode="External"/><Relationship Id="rId3" Type="http://schemas.openxmlformats.org/officeDocument/2006/relationships/hyperlink" Target="https://reactnative.dev/docs/0.61/" TargetMode="External"/><Relationship Id="rId7" Type="http://schemas.openxmlformats.org/officeDocument/2006/relationships/hyperlink" Target="https://rnfirebase.io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react-redux.js.org/introduction/quick-start" TargetMode="External"/><Relationship Id="rId5" Type="http://schemas.openxmlformats.org/officeDocument/2006/relationships/hyperlink" Target="https://redux.js.org/introduction/getting-started" TargetMode="External"/><Relationship Id="rId4" Type="http://schemas.openxmlformats.org/officeDocument/2006/relationships/hyperlink" Target="https://reactjs.org/docs/getting-started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7723414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</a:pPr>
            <a:r>
              <a:rPr lang="vi-VN" altLang="ja-JP" dirty="0">
                <a:solidFill>
                  <a:schemeClr val="accent6"/>
                </a:solidFill>
              </a:rPr>
              <a:t>React Native</a:t>
            </a:r>
            <a:r>
              <a:rPr lang="vi-VN" altLang="ja-JP" dirty="0"/>
              <a:t> Basic</a:t>
            </a:r>
            <a:endParaRPr sz="6000" b="0" i="0" u="none" strike="noStrike" cap="none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555812" y="4700649"/>
            <a:ext cx="7004317" cy="202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altLang="ja-JP" dirty="0">
                <a:solidFill>
                  <a:schemeClr val="tx1"/>
                </a:solidFill>
              </a:rPr>
              <a:t>The basics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Components &amp; APIs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Native Code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Libraries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BC7BB-0339-174A-91FE-D65B4AB6D4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3EE63-C644-E947-A1C2-EA28D909849C}"/>
              </a:ext>
            </a:extLst>
          </p:cNvPr>
          <p:cNvSpPr txBox="1"/>
          <p:nvPr/>
        </p:nvSpPr>
        <p:spPr>
          <a:xfrm>
            <a:off x="681318" y="2922492"/>
            <a:ext cx="5289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Read document before going to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Practice under the instructor of 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Evaluate by the projects</a:t>
            </a:r>
            <a:endParaRPr lang="en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3F61804-2977-4FAB-BA96-3177ED4C6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</p:spPr>
        <p:txBody>
          <a:bodyPr/>
          <a:lstStyle/>
          <a:p>
            <a:r>
              <a:rPr lang="en-VN" dirty="0"/>
              <a:t>The basics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651CFC84-B795-4ED3-9DDF-8E6861B359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/>
          <a:p>
            <a:r>
              <a:rPr lang="en-US" dirty="0"/>
              <a:t>- Introduction</a:t>
            </a:r>
          </a:p>
          <a:p>
            <a:r>
              <a:rPr lang="en-US" dirty="0"/>
              <a:t>- Setting up development environment</a:t>
            </a:r>
          </a:p>
          <a:p>
            <a:r>
              <a:rPr lang="en-US" dirty="0"/>
              <a:t>- React Native basics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A293F3-EBB1-9C42-AB71-0887D089833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733358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B383A84-DACB-5442-B780-346D9F672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38912"/>
            <a:ext cx="7408100" cy="1344168"/>
          </a:xfrm>
        </p:spPr>
        <p:txBody>
          <a:bodyPr/>
          <a:lstStyle/>
          <a:p>
            <a:r>
              <a:rPr lang="en-US" dirty="0"/>
              <a:t>Setting up development environment</a:t>
            </a:r>
            <a:endParaRPr lang="en-V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D5EA396-1E54-EE41-996A-63E14DB264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09928"/>
            <a:ext cx="3932237" cy="4646422"/>
          </a:xfrm>
        </p:spPr>
        <p:txBody>
          <a:bodyPr/>
          <a:lstStyle/>
          <a:p>
            <a:r>
              <a:rPr lang="en-VN" dirty="0">
                <a:solidFill>
                  <a:schemeClr val="tx1"/>
                </a:solidFill>
              </a:rPr>
              <a:t>Getting Started</a:t>
            </a:r>
          </a:p>
          <a:p>
            <a:r>
              <a:rPr lang="en-VN" dirty="0">
                <a:solidFill>
                  <a:schemeClr val="tx1"/>
                </a:solidFill>
              </a:rPr>
              <a:t>Install Node JS</a:t>
            </a:r>
          </a:p>
          <a:p>
            <a:r>
              <a:rPr lang="en-VN" dirty="0">
                <a:solidFill>
                  <a:schemeClr val="tx1"/>
                </a:solidFill>
              </a:rPr>
              <a:t>Install Python2</a:t>
            </a:r>
          </a:p>
          <a:p>
            <a:r>
              <a:rPr lang="en-VN" dirty="0">
                <a:solidFill>
                  <a:schemeClr val="tx1"/>
                </a:solidFill>
              </a:rPr>
              <a:t>Install JDK</a:t>
            </a:r>
          </a:p>
          <a:p>
            <a:r>
              <a:rPr lang="en-VN" dirty="0">
                <a:solidFill>
                  <a:schemeClr val="tx1"/>
                </a:solidFill>
              </a:rPr>
              <a:t>Install Android Studio</a:t>
            </a:r>
          </a:p>
          <a:p>
            <a:r>
              <a:rPr lang="en-VN" dirty="0">
                <a:solidFill>
                  <a:schemeClr val="tx1"/>
                </a:solidFill>
              </a:rPr>
              <a:t>Configure environment variable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Create Virtual Device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Install Git SCM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Install SourceTree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Install Visual Studio Code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Create Project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Clone Training material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C4213B-55AC-224D-A7C0-6802B542EA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3</a:t>
            </a:fld>
            <a:endParaRPr lang="ja-JP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9A747B-2450-1C48-A0C1-A89762377F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8902" y="2057400"/>
            <a:ext cx="3803396" cy="3803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607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F478D19-CF97-4C19-847A-E1C287245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</p:spPr>
        <p:txBody>
          <a:bodyPr/>
          <a:lstStyle/>
          <a:p>
            <a:r>
              <a:rPr lang="en-US" dirty="0"/>
              <a:t>Other tools / IDE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500FFEF-85FB-476E-81F7-E91A9F3D42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>
              <a:buFont typeface="Wingdings" pitchFamily="2" charset="2"/>
              <a:buChar char="v"/>
            </a:pPr>
            <a:r>
              <a:rPr lang="en-US" dirty="0"/>
              <a:t>Download and install Microsoft Visual Studio Code: </a:t>
            </a:r>
            <a:r>
              <a:rPr lang="en-US" dirty="0">
                <a:hlinkClick r:id="rId3"/>
              </a:rPr>
              <a:t>https://code.visualstudio.com/download</a:t>
            </a:r>
            <a:endParaRPr lang="en-US" dirty="0"/>
          </a:p>
          <a:p>
            <a:pPr>
              <a:buFont typeface="Wingdings" pitchFamily="2" charset="2"/>
              <a:buChar char="v"/>
            </a:pPr>
            <a:r>
              <a:rPr lang="en-US" dirty="0"/>
              <a:t>Download and install Git-SCM: </a:t>
            </a:r>
            <a:r>
              <a:rPr lang="en-US" dirty="0">
                <a:hlinkClick r:id="rId4"/>
              </a:rPr>
              <a:t>https://git-scm.com/download</a:t>
            </a:r>
            <a:endParaRPr lang="en-US" dirty="0"/>
          </a:p>
          <a:p>
            <a:pPr>
              <a:buFont typeface="Wingdings" pitchFamily="2" charset="2"/>
              <a:buChar char="v"/>
            </a:pPr>
            <a:r>
              <a:rPr lang="en-US" dirty="0"/>
              <a:t>Download and install SourceTree: </a:t>
            </a:r>
            <a:r>
              <a:rPr lang="en-US" dirty="0">
                <a:hlinkClick r:id="rId5"/>
              </a:rPr>
              <a:t>https://www.sourcetreeapp.com</a:t>
            </a:r>
            <a:endParaRPr lang="en-US" dirty="0"/>
          </a:p>
          <a:p>
            <a:pPr marL="50800" indent="0">
              <a:buNone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023927-2B97-4745-9039-5C144754B419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4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7879724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F3BD86B3-0565-4F4E-B477-97FFFB5FF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</p:spPr>
        <p:txBody>
          <a:bodyPr/>
          <a:lstStyle/>
          <a:p>
            <a:r>
              <a:rPr lang="en-US" dirty="0"/>
              <a:t>Create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95BAE2-5A1D-A84E-9438-BCBE42C9289D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5</a:t>
            </a:fld>
            <a:endParaRPr lang="ja-JP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C14DC0-796B-4842-AEBF-1DCD48260F8B}"/>
              </a:ext>
            </a:extLst>
          </p:cNvPr>
          <p:cNvSpPr txBox="1"/>
          <p:nvPr/>
        </p:nvSpPr>
        <p:spPr>
          <a:xfrm>
            <a:off x="490728" y="1993929"/>
            <a:ext cx="6458712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Creating a new application</a:t>
            </a:r>
            <a:endParaRPr lang="en-US" sz="2000" dirty="0"/>
          </a:p>
          <a:p>
            <a:r>
              <a:rPr lang="en-US" sz="1800" i="1" dirty="0" err="1">
                <a:solidFill>
                  <a:schemeClr val="tx1"/>
                </a:solidFill>
              </a:rPr>
              <a:t>npx</a:t>
            </a:r>
            <a:r>
              <a:rPr lang="en-US" sz="1800" i="1" dirty="0">
                <a:solidFill>
                  <a:schemeClr val="tx1"/>
                </a:solidFill>
              </a:rPr>
              <a:t> react-native </a:t>
            </a:r>
            <a:r>
              <a:rPr lang="en-US" sz="1800" i="1" dirty="0" err="1">
                <a:solidFill>
                  <a:schemeClr val="tx1"/>
                </a:solidFill>
              </a:rPr>
              <a:t>init</a:t>
            </a:r>
            <a:r>
              <a:rPr lang="en-US" sz="1800" i="1" dirty="0">
                <a:solidFill>
                  <a:schemeClr val="tx1"/>
                </a:solidFill>
              </a:rPr>
              <a:t> </a:t>
            </a:r>
            <a:r>
              <a:rPr lang="en-US" sz="1800" i="1" dirty="0" err="1">
                <a:solidFill>
                  <a:schemeClr val="tx1"/>
                </a:solidFill>
              </a:rPr>
              <a:t>AwesomeProject</a:t>
            </a:r>
            <a:endParaRPr lang="en-US" sz="1800" i="1" dirty="0">
              <a:solidFill>
                <a:schemeClr val="tx1"/>
              </a:solidFill>
            </a:endParaRPr>
          </a:p>
          <a:p>
            <a:endParaRPr lang="en-US" sz="1800" i="1" dirty="0">
              <a:solidFill>
                <a:schemeClr val="tx1"/>
              </a:solidFill>
            </a:endParaRPr>
          </a:p>
          <a:p>
            <a:r>
              <a:rPr lang="en-US" sz="2000" b="1" dirty="0"/>
              <a:t>[Optional] Using a specific version or template</a:t>
            </a:r>
          </a:p>
          <a:p>
            <a:r>
              <a:rPr lang="en-US" sz="1800" dirty="0" err="1"/>
              <a:t>npx</a:t>
            </a:r>
            <a:r>
              <a:rPr lang="en-US" sz="1800" dirty="0"/>
              <a:t> react-native </a:t>
            </a:r>
            <a:r>
              <a:rPr lang="en-US" sz="1800" dirty="0" err="1"/>
              <a:t>init</a:t>
            </a:r>
            <a:r>
              <a:rPr lang="en-US" sz="1800" dirty="0"/>
              <a:t> </a:t>
            </a:r>
            <a:r>
              <a:rPr lang="en-US" sz="1800" dirty="0" err="1"/>
              <a:t>AwesomeProject</a:t>
            </a:r>
            <a:r>
              <a:rPr lang="en-US" sz="1800" dirty="0"/>
              <a:t> --version X.XX.X</a:t>
            </a:r>
            <a:endParaRPr lang="en-VN" sz="1800" i="1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CBB66D-E824-504D-89B0-7AA8F8D24511}"/>
              </a:ext>
            </a:extLst>
          </p:cNvPr>
          <p:cNvSpPr txBox="1"/>
          <p:nvPr/>
        </p:nvSpPr>
        <p:spPr>
          <a:xfrm>
            <a:off x="490728" y="4078224"/>
            <a:ext cx="623925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Running your React Native application</a:t>
            </a:r>
          </a:p>
          <a:p>
            <a:r>
              <a:rPr lang="en-US" sz="1800" i="1" dirty="0"/>
              <a:t>cd </a:t>
            </a:r>
            <a:r>
              <a:rPr lang="en-US" sz="1800" i="1" dirty="0" err="1"/>
              <a:t>AwesomeProject</a:t>
            </a:r>
            <a:endParaRPr lang="en-VN" sz="1800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EF7C97-9D7D-7947-BD17-448DE9A3DA4B}"/>
              </a:ext>
            </a:extLst>
          </p:cNvPr>
          <p:cNvSpPr txBox="1"/>
          <p:nvPr/>
        </p:nvSpPr>
        <p:spPr>
          <a:xfrm>
            <a:off x="525780" y="4755332"/>
            <a:ext cx="283768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000" b="1" dirty="0"/>
              <a:t>iOS:</a:t>
            </a:r>
          </a:p>
          <a:p>
            <a:r>
              <a:rPr lang="en-US" sz="1800" i="1" dirty="0" err="1"/>
              <a:t>npx</a:t>
            </a:r>
            <a:r>
              <a:rPr lang="en-US" sz="1800" i="1" dirty="0"/>
              <a:t> react-native run-</a:t>
            </a:r>
            <a:r>
              <a:rPr lang="en-US" sz="1800" i="1" dirty="0" err="1"/>
              <a:t>ios</a:t>
            </a:r>
            <a:endParaRPr lang="en-VN" sz="1800" i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801EE7-9F8A-2847-9D64-6B4931921EDF}"/>
              </a:ext>
            </a:extLst>
          </p:cNvPr>
          <p:cNvSpPr txBox="1"/>
          <p:nvPr/>
        </p:nvSpPr>
        <p:spPr>
          <a:xfrm>
            <a:off x="3594351" y="4755332"/>
            <a:ext cx="321259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000" b="1" dirty="0"/>
              <a:t>Android:</a:t>
            </a:r>
          </a:p>
          <a:p>
            <a:r>
              <a:rPr lang="en-US" sz="1800" i="1" dirty="0" err="1"/>
              <a:t>npx</a:t>
            </a:r>
            <a:r>
              <a:rPr lang="en-US" sz="1800" i="1" dirty="0"/>
              <a:t> react-native run-android</a:t>
            </a:r>
            <a:endParaRPr lang="en-VN" sz="1800" i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45CDF8E-2841-5F48-B5FC-793E13CEA1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3499" y="910161"/>
            <a:ext cx="2837689" cy="5629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1330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Reference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1254875" y="1648850"/>
            <a:ext cx="85068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</a:rPr>
              <a:t>React Native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https://reactnative.dev/docs/0.61/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https://reactjs.org/docs/getting-started.html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https://redux.js.org/introduction/getting-started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https://react-redux.js.org/introduction/quick-start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Naïve Firebase Official document: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7"/>
              </a:rPr>
              <a:t>https://rnfirebase.io</a:t>
            </a:r>
            <a:endParaRPr lang="en-US" sz="1800" dirty="0">
              <a:solidFill>
                <a:schemeClr val="tx1"/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Realm Database for React Native: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8"/>
              </a:rPr>
              <a:t>https://realm.io/docs/javascript/latest</a:t>
            </a:r>
            <a:endParaRPr sz="1800" dirty="0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8B65-8DE2-3848-A12E-778FFCA87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6</a:t>
            </a:fld>
            <a:endParaRPr lang="ja-JP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c_blu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3706</TotalTime>
  <Words>304</Words>
  <Application>Microsoft Macintosh PowerPoint</Application>
  <PresentationFormat>Widescreen</PresentationFormat>
  <Paragraphs>62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Times New Roman</vt:lpstr>
      <vt:lpstr>Wingdings</vt:lpstr>
      <vt:lpstr>cc_blue</vt:lpstr>
      <vt:lpstr>React Native Basic</vt:lpstr>
      <vt:lpstr>The basics</vt:lpstr>
      <vt:lpstr>Setting up development environment</vt:lpstr>
      <vt:lpstr>Other tools / IDE</vt:lpstr>
      <vt:lpstr>Create Project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ReactNative Basic</dc:title>
  <dc:creator>Khanh Le</dc:creator>
  <cp:lastModifiedBy>Khanh Le</cp:lastModifiedBy>
  <cp:revision>44</cp:revision>
  <cp:lastPrinted>2020-04-06T06:57:46Z</cp:lastPrinted>
  <dcterms:created xsi:type="dcterms:W3CDTF">2020-04-06T02:02:09Z</dcterms:created>
  <dcterms:modified xsi:type="dcterms:W3CDTF">2020-04-12T02:50:36Z</dcterms:modified>
</cp:coreProperties>
</file>